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993" r:id="rId3"/>
    <p:sldId id="998" r:id="rId4"/>
    <p:sldId id="999" r:id="rId5"/>
    <p:sldId id="1000" r:id="rId6"/>
    <p:sldId id="1001" r:id="rId7"/>
    <p:sldId id="1002" r:id="rId8"/>
    <p:sldId id="994" r:id="rId9"/>
    <p:sldId id="1003" r:id="rId10"/>
    <p:sldId id="1022" r:id="rId11"/>
    <p:sldId id="1023" r:id="rId12"/>
    <p:sldId id="1004" r:id="rId13"/>
    <p:sldId id="1024" r:id="rId14"/>
    <p:sldId id="1005" r:id="rId15"/>
    <p:sldId id="1025" r:id="rId16"/>
    <p:sldId id="1006" r:id="rId17"/>
    <p:sldId id="1007" r:id="rId18"/>
    <p:sldId id="1008" r:id="rId19"/>
    <p:sldId id="1009" r:id="rId20"/>
    <p:sldId id="1010" r:id="rId21"/>
    <p:sldId id="1011" r:id="rId22"/>
    <p:sldId id="1028" r:id="rId23"/>
    <p:sldId id="1012" r:id="rId24"/>
    <p:sldId id="1029" r:id="rId25"/>
    <p:sldId id="1013" r:id="rId26"/>
    <p:sldId id="1014" r:id="rId27"/>
    <p:sldId id="1030" r:id="rId28"/>
    <p:sldId id="1015" r:id="rId29"/>
    <p:sldId id="1016" r:id="rId30"/>
    <p:sldId id="1020" r:id="rId31"/>
    <p:sldId id="1032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第八单元提优测评卷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466154"/>
            <a:ext cx="11485848" cy="390706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69331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</a:t>
            </a:r>
            <a:r>
              <a:rPr lang="en-US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tree</a:t>
            </a:r>
            <a:r>
              <a:rPr lang="zh-CN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</a:t>
            </a:r>
            <a:r>
              <a:rPr lang="en-US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tree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 the tree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用法：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表示事物是树本身的一部分，是长在树</a:t>
            </a:r>
            <a:r>
              <a:rPr lang="zh-CN" altLang="zh-CN" sz="2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上的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，如树叶、花朵、果实等与树直接相连的事物，用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 the tree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来表达。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例如：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apples are on the tree.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苹果长在树上</a:t>
            </a:r>
            <a:r>
              <a:rPr lang="zh-CN" altLang="zh-CN" sz="2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484784"/>
            <a:ext cx="2181225" cy="70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95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82179"/>
            <a:ext cx="11485848" cy="333099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 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tree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用法：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表示事物不属于树本身，是外来的，比如鸟、人、风筝等停留或挂在树上，要用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 the tree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例如：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There is a bird in the tree.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树上有一只鸟。</a:t>
            </a:r>
            <a:endParaRPr lang="zh-CN" altLang="zh-CN" sz="2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88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941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Good evening.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Put on your coat. 	B. Take off your coat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2761764"/>
            <a:ext cx="37455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4420" y="4059944"/>
            <a:ext cx="2299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hot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today.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42342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3057" y="3429000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3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OK. 		B. Take off your coat.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Here you are. 		B. It’s blue.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Put on your coat. 	B. Take off your coat.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132856"/>
            <a:ext cx="4566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on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your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coat,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0590" y="3481844"/>
            <a:ext cx="2987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red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scarf,please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8434" y="4797152"/>
            <a:ext cx="15980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cold.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82638" y="15567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8529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17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Candy	B. mum	C. Amy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night	B. afternoon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2720279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选项是人名；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，为家庭成员的称呼语。故选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646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50590" y="3998031"/>
            <a:ext cx="112961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，为表示时间的名词；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05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329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Ben	C. Miss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red	B. teddy	C. puppy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coat	B. sweater	C. cold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1479300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小姐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，表尊称；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选项为人名。故选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2764085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泰迪熊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，为玩具及动物名词；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14014" y="4708301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毛衣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，为服装类名词；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寒冷的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032118"/>
            <a:ext cx="4154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700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31287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4646" y="420424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7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365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beanie, please.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94313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B. OK.	C. 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3057" y="1942318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5140" y="3204202"/>
            <a:ext cx="8358378" cy="656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请给我一顶小便帽</a:t>
            </a:r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1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399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your sweater.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0196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at	B. Put	C. Put on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0507" y="1654212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0717" y="2977788"/>
            <a:ext cx="9728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穿上你的毛衣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/>
              <a:t>“</a:t>
            </a:r>
            <a:r>
              <a:rPr lang="en-US" altLang="zh-CN" dirty="0">
                <a:ea typeface="楷体" panose="02010609060101010101" pitchFamily="49" charset="-122"/>
              </a:rPr>
              <a:t>put on</a:t>
            </a:r>
            <a:r>
              <a:rPr lang="en-US" altLang="zh-CN" dirty="0"/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穿上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07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Can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scarf on the teddy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46638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see	B. sing	C. /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15376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765827"/>
            <a:ext cx="1133268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你能看见泰迪熊身上的围巾吗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see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，显然不能和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scarf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表示什么也不填，而空处需要填动词，所以排除。故选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67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415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Yang 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sweater.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46638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draw	B. can draw	C. /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180" y="17728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50590" y="3052117"/>
            <a:ext cx="113772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杨玲会画一件毛衣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。空处需要填谓语。情态动词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后面接动词原形，二者共同构成句子的谓语。故选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2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bag	B. dad	C. box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cold	B. coat	C. cook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dance	B. draw	C. do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great	B. good	C. goodbye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mum	B. yummy	C. puppy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13851" y="2239420"/>
            <a:ext cx="833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97081" y="290578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cold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124103" y="3588704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draw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99662" y="4221088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99662" y="4853472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yummy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982638" y="22768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24054" y="29066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0070" y="35538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0507" y="4201924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8499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0416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coat.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196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	B. pink	C. nice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188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3177152"/>
            <a:ext cx="11485848" cy="125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这是我的外套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选项都是辅音开头的形容词，如果修饰单数可数名词，它们的前面要有冠词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a,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pink coat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nice coat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40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0664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选择与图片相符的句子或对话。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Put on your scarf,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Put on your coat,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38.jpg" descr="id:21474903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348880"/>
            <a:ext cx="1529080" cy="11753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2638" y="23671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4014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图片表示一件外套，与选项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玲玲，穿上你的外套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65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648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	A.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Look. I can dance.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Look. I can sing.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339.jpg" descr="id:21474903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700808"/>
            <a:ext cx="1419860" cy="17189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82638" y="16096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14014" y="414204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图片表示一名女孩在唱歌，与选项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看。我会唱歌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真棒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04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760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A. Balloon, balloon, in the sky.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Bird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bird, in the sky.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aw340.jpg" descr="id:21474903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26521" y="1839799"/>
            <a:ext cx="2130514" cy="15101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16795" y="1800339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51401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图片表示气球飞在天空中，与选项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气球，气球，在天空中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9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463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A. Put on your scarf,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Put on your beanie,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325a.jpg" descr="id:21474903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802504"/>
            <a:ext cx="1180458" cy="15101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93894" y="1772816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51401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图片表示一条围巾，与选项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戴上你的围巾，苏海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15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399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grape. A peach.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banana. A peach.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bt13a.jpg" descr="id:21474903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1700808"/>
            <a:ext cx="1420495" cy="1283970"/>
          </a:xfrm>
          <a:prstGeom prst="rect">
            <a:avLst/>
          </a:prstGeom>
        </p:spPr>
      </p:pic>
      <p:pic>
        <p:nvPicPr>
          <p:cNvPr id="4" name="r194a.jpg" descr="id:21474903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1808877"/>
            <a:ext cx="1133475" cy="11099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27215" y="1681644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478582" y="3052117"/>
            <a:ext cx="113681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图片表示一个香蕉和一个桃子，与选项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一个香蕉和一个桃子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40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Good evening,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Yes,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Is this a beanie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It’s pink.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Put on your scarf.		C. Good evening, Lily.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Look at my balloon.	D.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Your coat is nice.		E. Thank you.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4646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646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5065" y="4077072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059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75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晚上好，涛涛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晚上好，莉莉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这是一顶小便帽吗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戴上你的围巾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好的，妈妈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它是粉色的。真好看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你的外套很漂亮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75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补全下列对话。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53975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puppy.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Is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53975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Can you see a sweater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Put on your beanie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Oh, it’s cold.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I can.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nice.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41.jpg" descr="id:21474903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2852936"/>
            <a:ext cx="1368152" cy="1010529"/>
          </a:xfrm>
          <a:prstGeom prst="rect">
            <a:avLst/>
          </a:prstGeom>
        </p:spPr>
      </p:pic>
      <p:pic>
        <p:nvPicPr>
          <p:cNvPr id="4" name="aw342.jpg" descr="id:21474903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1253" y="4650719"/>
            <a:ext cx="897045" cy="10105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766614" y="1484784"/>
            <a:ext cx="10225136" cy="12241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95206" y="28083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9222" y="47059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图片为毛衣，则对话意为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你能看见一件毛衣吗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34566" y="55804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图片为小狗，则对话意为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看我的小狗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375"/>
            <a:ext cx="11485848" cy="1307537"/>
          </a:xfrm>
        </p:spPr>
        <p:txBody>
          <a:bodyPr/>
          <a:lstStyle/>
          <a:p>
            <a:pPr indent="712788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puppy.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Is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Can you see a sweater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Put on your beanie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Oh, it’s cold.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838622" y="1484784"/>
            <a:ext cx="10801200" cy="11521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366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aw343.jpg" descr="id:21474903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6924" y="2852936"/>
            <a:ext cx="1066421" cy="136815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042198" y="31409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图片为小便帽，则对话意为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戴上你的小便帽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cold	B. look	C. thank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scarf	B. sweater	C. sing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cook	B. look	C. pink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A. grape	B. green	C. great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10. A. banana	B. beanie	C. balloon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35566" y="157356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286674" y="2221638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scarf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63558" y="285618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cook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51976" y="3498618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63558" y="4141053"/>
            <a:ext cx="12715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beanie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027214" y="15639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2048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4646" y="28337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3180" y="41490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5550"/>
            <a:ext cx="11485848" cy="1307537"/>
          </a:xfrm>
        </p:spPr>
        <p:txBody>
          <a:bodyPr/>
          <a:lstStyle/>
          <a:p>
            <a:pPr indent="712788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puppy.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Is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Can you see a sweater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Put on your beanie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Oh, it’s cold.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838622" y="1330959"/>
            <a:ext cx="10801200" cy="11521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49803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aw344.jpg" descr="id:21474903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6485" y="2627103"/>
            <a:ext cx="807277" cy="129614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177633" y="2671679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92324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图片为格林老师，则对话意为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这是格林老师吗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9335"/>
            <a:ext cx="11485848" cy="1307537"/>
          </a:xfrm>
        </p:spPr>
        <p:txBody>
          <a:bodyPr/>
          <a:lstStyle/>
          <a:p>
            <a:pPr indent="712788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puppy.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Is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Can you see a sweater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Put on your beanie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Oh, it’s cold.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838622" y="1124744"/>
            <a:ext cx="10801200" cy="11521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561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Look, Mum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awbt25.jpg" descr="id:21474903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2556130"/>
            <a:ext cx="2362299" cy="136815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479582" y="26897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0854" y="40700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图片为寒冷的冬天雪花飘舞的场景，则对话意为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妈妈，你看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天气真冷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06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700808"/>
            <a:ext cx="10865648" cy="17156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4221088"/>
            <a:ext cx="10894976" cy="15592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50590" y="3308653"/>
            <a:ext cx="1461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03778" y="3284984"/>
            <a:ext cx="168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afternoon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16633" y="5498068"/>
            <a:ext cx="1329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Miss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63870" y="5445224"/>
            <a:ext cx="1255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puppy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 bwMode="auto">
          <a:xfrm>
            <a:off x="1126654" y="2204864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6527254" y="2204864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1126654" y="4709896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9263558" y="4640657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484784"/>
            <a:ext cx="10645696" cy="16716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4077072"/>
            <a:ext cx="11012285" cy="148590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4566" y="2894812"/>
            <a:ext cx="1199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cherry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35166" y="2833772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3978" y="5210036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scarf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66996" y="5354052"/>
            <a:ext cx="2002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night.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 bwMode="auto">
          <a:xfrm>
            <a:off x="3502918" y="1960563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6145311" y="2018043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874000" y="4489956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8975526" y="4569543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16832"/>
            <a:ext cx="10806995" cy="19453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9900" y="3697868"/>
            <a:ext cx="4693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balloon.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blue.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79182" y="3697868"/>
            <a:ext cx="20002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I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can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draw.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 bwMode="auto">
          <a:xfrm>
            <a:off x="838622" y="2610904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8903518" y="2610904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409" y="4198322"/>
            <a:ext cx="11688445" cy="23990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4429" y="1340768"/>
            <a:ext cx="6092825" cy="30418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beanie.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2. 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peach.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3. Look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nice.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4. 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5. I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sing.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6468" y="59492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74116" y="596300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735166" y="596300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23292" y="59630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919742" y="59301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08.jpg" descr="id:21474902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27655" y="908721"/>
            <a:ext cx="504056" cy="504056"/>
          </a:xfrm>
          <a:prstGeom prst="rect">
            <a:avLst/>
          </a:prstGeom>
        </p:spPr>
      </p:pic>
      <p:pic>
        <p:nvPicPr>
          <p:cNvPr id="4" name="e09.jpg" descr="id:21474902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06774" y="1628800"/>
            <a:ext cx="504056" cy="504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61771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Oh, it’s cold. Put on your scarf.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Put on your coat, Taotao.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r32a.jpg" descr="id:214749027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390527"/>
            <a:ext cx="606425" cy="606425"/>
          </a:xfrm>
          <a:prstGeom prst="rect">
            <a:avLst/>
          </a:prstGeom>
        </p:spPr>
      </p:pic>
      <p:pic>
        <p:nvPicPr>
          <p:cNvPr id="8" name="r32a.jpg" descr="id:21474902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8221" y="3645024"/>
            <a:ext cx="606425" cy="6064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39222" y="2401724"/>
            <a:ext cx="4964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Oh,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cold.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on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your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scarf.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167214" y="3697868"/>
            <a:ext cx="43899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on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your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beanie,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Taotao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.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4" y="2298678"/>
            <a:ext cx="755768" cy="79012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54" y="3568509"/>
            <a:ext cx="692787" cy="76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Look at my red bag.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Mum, Dad,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red sweater is in the tree.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r32a.jpg" descr="id:21474902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221" y="1605404"/>
            <a:ext cx="606425" cy="606425"/>
          </a:xfrm>
          <a:prstGeom prst="rect">
            <a:avLst/>
          </a:prstGeom>
        </p:spPr>
      </p:pic>
      <p:pic>
        <p:nvPicPr>
          <p:cNvPr id="7" name="r32a.jpg" descr="id:21474902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739" y="2875433"/>
            <a:ext cx="606425" cy="606425"/>
          </a:xfrm>
          <a:prstGeom prst="rect">
            <a:avLst/>
          </a:prstGeom>
        </p:spPr>
      </p:pic>
      <p:pic>
        <p:nvPicPr>
          <p:cNvPr id="8" name="r32a.jpg" descr="id:21474903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221" y="4197692"/>
            <a:ext cx="606425" cy="6064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173634" y="1688609"/>
            <a:ext cx="46741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red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nice.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157282" y="2977788"/>
            <a:ext cx="4618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Green.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03778" y="4221088"/>
            <a:ext cx="3928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red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scarf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the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tree.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49" y="1513555"/>
            <a:ext cx="755768" cy="79012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49" y="2783584"/>
            <a:ext cx="755768" cy="79012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4072565"/>
            <a:ext cx="692787" cy="76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1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2314</Words>
  <Application>Microsoft Office PowerPoint</Application>
  <PresentationFormat>自定义</PresentationFormat>
  <Paragraphs>207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350</cp:revision>
  <dcterms:created xsi:type="dcterms:W3CDTF">2020-11-06T05:24:00Z</dcterms:created>
  <dcterms:modified xsi:type="dcterms:W3CDTF">2025-06-30T06:37:54Z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